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24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372330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smtClean="0"/>
              <a:t>XXX Titlu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7664" y="5157192"/>
            <a:ext cx="6400800" cy="1440160"/>
          </a:xfr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Autorii yyyy</a:t>
            </a:r>
            <a:endParaRPr lang="en-US"/>
          </a:p>
        </p:txBody>
      </p:sp>
      <p:sp>
        <p:nvSpPr>
          <p:cNvPr id="7" name="AutoShape 2" descr="Fișier atașat cu fotografie: file_00000000d62071f4ad50330a21a897ec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7937"/>
            <a:ext cx="3727127" cy="372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722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3212-F7EE-4F35-8ED1-5F6AFFE86126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68705-0979-40DB-861C-F98FFB824B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AutoShape 2" descr="Fișier atașat cu fotografie: file_0000000063ac720a86b2ca92e85997c6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271"/>
            <a:ext cx="2295501" cy="114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588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3212-F7EE-4F35-8ED1-5F6AFFE86126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68705-0979-40DB-861C-F98FFB824B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AutoShape 2" descr="Fișier atașat cu fotografie: file_0000000063ac720a86b2ca92e85997c6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271"/>
            <a:ext cx="2295501" cy="114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228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3212-F7EE-4F35-8ED1-5F6AFFE86126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68705-0979-40DB-861C-F98FFB824B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AutoShape 2" descr="Fișier atașat cu fotografie: file_0000000063ac720a86b2ca92e85997c6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877271"/>
            <a:ext cx="2295501" cy="114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033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3212-F7EE-4F35-8ED1-5F6AFFE86126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68705-0979-40DB-861C-F98FFB824B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AutoShape 2" descr="Fișier atașat cu fotografie: file_000000000008720a93e767b5c8a79c53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315416"/>
            <a:ext cx="7152849" cy="4768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2051720" y="3861048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835696" y="4735389"/>
            <a:ext cx="5904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VA MULTUMESC!!!</a:t>
            </a:r>
            <a:endParaRPr lang="en-US" sz="3500" b="1" i="1" dirty="0">
              <a:solidFill>
                <a:schemeClr val="accent1">
                  <a:lumMod val="7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984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3212-F7EE-4F35-8ED1-5F6AFFE86126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68705-0979-40DB-861C-F98FFB824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36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53212-F7EE-4F35-8ED1-5F6AFFE86126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68705-0979-40DB-861C-F98FFB824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7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0" r:id="rId5"/>
    <p:sldLayoutId id="2147483650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4437112"/>
            <a:ext cx="56166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TITLU </a:t>
            </a:r>
            <a:endParaRPr lang="en-US" sz="3500" b="1" i="1" dirty="0">
              <a:solidFill>
                <a:schemeClr val="accent1">
                  <a:lumMod val="7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4008" y="5683751"/>
            <a:ext cx="56166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err="1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Autori</a:t>
            </a:r>
            <a:endParaRPr lang="en-US" sz="2500" dirty="0">
              <a:solidFill>
                <a:schemeClr val="accent1">
                  <a:lumMod val="7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1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0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9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4149080"/>
            <a:ext cx="8229600" cy="1143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</Words>
  <Application>Microsoft Office PowerPoint</Application>
  <PresentationFormat>On-screen Show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</cp:revision>
  <dcterms:created xsi:type="dcterms:W3CDTF">2026-05-06T06:43:16Z</dcterms:created>
  <dcterms:modified xsi:type="dcterms:W3CDTF">2026-05-06T09:38:16Z</dcterms:modified>
</cp:coreProperties>
</file>